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6" r:id="rId4"/>
    <p:sldId id="264" r:id="rId5"/>
    <p:sldId id="458" r:id="rId6"/>
    <p:sldId id="257" r:id="rId7"/>
    <p:sldId id="258" r:id="rId8"/>
    <p:sldId id="260" r:id="rId9"/>
    <p:sldId id="335" r:id="rId10"/>
    <p:sldId id="339" r:id="rId11"/>
    <p:sldId id="457" r:id="rId12"/>
    <p:sldId id="456" r:id="rId13"/>
    <p:sldId id="265" r:id="rId14"/>
    <p:sldId id="321" r:id="rId15"/>
    <p:sldId id="320" r:id="rId16"/>
    <p:sldId id="336" r:id="rId17"/>
    <p:sldId id="259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83094"/>
  </p:normalViewPr>
  <p:slideViewPr>
    <p:cSldViewPr snapToGrid="0" snapToObjects="1">
      <p:cViewPr varScale="1">
        <p:scale>
          <a:sx n="84" d="100"/>
          <a:sy n="8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 and agriculture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9" b="50647"/>
          <a:stretch/>
        </p:blipFill>
        <p:spPr>
          <a:xfrm>
            <a:off x="1021080" y="1380245"/>
            <a:ext cx="6235085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28642-4CFF-2C47-8627-448180B612D6}"/>
              </a:ext>
            </a:extLst>
          </p:cNvPr>
          <p:cNvSpPr txBox="1"/>
          <p:nvPr/>
        </p:nvSpPr>
        <p:spPr>
          <a:xfrm>
            <a:off x="7571248" y="2468880"/>
            <a:ext cx="414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From agriculture and fossil fuel burning</a:t>
            </a:r>
          </a:p>
        </p:txBody>
      </p:sp>
    </p:spTree>
    <p:extLst>
      <p:ext uri="{BB962C8B-B14F-4D97-AF65-F5344CB8AC3E}">
        <p14:creationId xmlns:p14="http://schemas.microsoft.com/office/powerpoint/2010/main" val="389988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653"/>
          <a:stretch/>
        </p:blipFill>
        <p:spPr bwMode="auto">
          <a:xfrm>
            <a:off x="3660686" y="1690688"/>
            <a:ext cx="4870628" cy="29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49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70"/>
          <a:stretch/>
        </p:blipFill>
        <p:spPr bwMode="auto">
          <a:xfrm>
            <a:off x="3660686" y="1690688"/>
            <a:ext cx="4870628" cy="49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266406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7285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E81B3B-9C7F-4749-B218-21C7448A3444}"/>
              </a:ext>
            </a:extLst>
          </p:cNvPr>
          <p:cNvSpPr/>
          <p:nvPr/>
        </p:nvSpPr>
        <p:spPr>
          <a:xfrm>
            <a:off x="6717284" y="5650173"/>
            <a:ext cx="1814029" cy="3957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0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422993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86082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A8E1-7F07-BE47-B38D-E8F6DAAC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efficiency could reduce N and P use by 28% and 38% globally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D631D-BF7E-1D4A-80BE-DE8038EA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27" y="1844087"/>
            <a:ext cx="5636146" cy="48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F58D-FC74-6046-B3E6-96EACA49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yield gap requires more input (in some place), but mostly better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E0D6D-C4A1-994B-91B8-2D0F06D1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8" y="2143458"/>
            <a:ext cx="10158484" cy="457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C92F-A38B-974E-A6A8-9DEA436D70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Yield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14532-3C84-3742-85B5-BEC8B959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1470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Mueller ND, Gerber JS, Johnston M, Ray DK, </a:t>
            </a:r>
            <a:r>
              <a:rPr lang="en-US" b="1" dirty="0" err="1">
                <a:solidFill>
                  <a:srgbClr val="7030A0"/>
                </a:solidFill>
              </a:rPr>
              <a:t>Ramankutty</a:t>
            </a:r>
            <a:r>
              <a:rPr lang="en-US" b="1" dirty="0">
                <a:solidFill>
                  <a:srgbClr val="7030A0"/>
                </a:solidFill>
              </a:rPr>
              <a:t> N, Foley JA</a:t>
            </a:r>
            <a:r>
              <a:rPr lang="en-US" dirty="0">
                <a:solidFill>
                  <a:srgbClr val="7030A0"/>
                </a:solidFill>
              </a:rPr>
              <a:t>. </a:t>
            </a:r>
            <a:r>
              <a:rPr lang="en-US" b="1" dirty="0">
                <a:solidFill>
                  <a:srgbClr val="7030A0"/>
                </a:solidFill>
              </a:rPr>
              <a:t>2012</a:t>
            </a:r>
            <a:r>
              <a:rPr lang="en-US" dirty="0">
                <a:solidFill>
                  <a:srgbClr val="7030A0"/>
                </a:solidFill>
              </a:rPr>
              <a:t>. Closing yield gaps through nutrient and water management. </a:t>
            </a:r>
            <a:r>
              <a:rPr lang="en-US" i="1" dirty="0">
                <a:solidFill>
                  <a:srgbClr val="7030A0"/>
                </a:solidFill>
              </a:rPr>
              <a:t>Nature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490</a:t>
            </a:r>
            <a:r>
              <a:rPr lang="en-US" dirty="0">
                <a:solidFill>
                  <a:srgbClr val="7030A0"/>
                </a:solidFill>
              </a:rPr>
              <a:t>: 254.</a:t>
            </a:r>
          </a:p>
        </p:txBody>
      </p:sp>
    </p:spTree>
    <p:extLst>
      <p:ext uri="{BB962C8B-B14F-4D97-AF65-F5344CB8AC3E}">
        <p14:creationId xmlns:p14="http://schemas.microsoft.com/office/powerpoint/2010/main" val="174029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FADD-00D0-EC4D-BDC7-172FC97E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some areas obtain max yield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7EB29-3849-7540-9CEA-A7FC2C0D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57" y="1690688"/>
            <a:ext cx="6090085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0764-F470-D845-800F-73EAAACD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takes a lot of resources to get there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6E962-EE3A-024A-BB57-5E5D41C1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595"/>
            <a:ext cx="12192000" cy="4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A8E1-7F07-BE47-B38D-E8F6DAAC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(green areas are using more nutrients than necessary)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D631D-BF7E-1D4A-80BE-DE8038EA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27" y="1844087"/>
            <a:ext cx="5636146" cy="48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3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132</Words>
  <Application>Microsoft Macintosh PowerPoint</Application>
  <PresentationFormat>Widescreen</PresentationFormat>
  <Paragraphs>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Nutrients and agriculture</vt:lpstr>
      <vt:lpstr>PowerPoint Presentation</vt:lpstr>
      <vt:lpstr>PowerPoint Presentation</vt:lpstr>
      <vt:lpstr>PowerPoint Presentation</vt:lpstr>
      <vt:lpstr>Yield Gaps</vt:lpstr>
      <vt:lpstr>Only some areas obtain max yield</vt:lpstr>
      <vt:lpstr>But it takes a lot of resources to get there</vt:lpstr>
      <vt:lpstr>(green areas are using more nutrients than necessary)</vt:lpstr>
      <vt:lpstr>What might be the ecosystem impacts of fertilizer use?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avoid these?</vt:lpstr>
      <vt:lpstr>Increased efficiency could reduce N and P use by 28% and 38% globally</vt:lpstr>
      <vt:lpstr>Closing yield gap requires more input (in some place), but mostly better management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81</cp:revision>
  <dcterms:created xsi:type="dcterms:W3CDTF">2019-10-09T16:23:36Z</dcterms:created>
  <dcterms:modified xsi:type="dcterms:W3CDTF">2023-10-12T13:48:27Z</dcterms:modified>
</cp:coreProperties>
</file>